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422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81B5-06D1-46BF-9243-251667900C4A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FE7A-67A2-46A0-B2D0-69507F7E8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2274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81B5-06D1-46BF-9243-251667900C4A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FE7A-67A2-46A0-B2D0-69507F7E8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4808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81B5-06D1-46BF-9243-251667900C4A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FE7A-67A2-46A0-B2D0-69507F7E8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87700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81B5-06D1-46BF-9243-251667900C4A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FE7A-67A2-46A0-B2D0-69507F7E8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3560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81B5-06D1-46BF-9243-251667900C4A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FE7A-67A2-46A0-B2D0-69507F7E8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5562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81B5-06D1-46BF-9243-251667900C4A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FE7A-67A2-46A0-B2D0-69507F7E8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7502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81B5-06D1-46BF-9243-251667900C4A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FE7A-67A2-46A0-B2D0-69507F7E8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2042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81B5-06D1-46BF-9243-251667900C4A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FE7A-67A2-46A0-B2D0-69507F7E8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3558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81B5-06D1-46BF-9243-251667900C4A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FE7A-67A2-46A0-B2D0-69507F7E8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52212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81B5-06D1-46BF-9243-251667900C4A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FE7A-67A2-46A0-B2D0-69507F7E8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66226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81B5-06D1-46BF-9243-251667900C4A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FE7A-67A2-46A0-B2D0-69507F7E8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0305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F81B5-06D1-46BF-9243-251667900C4A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1FE7A-67A2-46A0-B2D0-69507F7E8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2940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5291847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05200" y="1447800"/>
            <a:ext cx="1219200" cy="304800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26723" y="1752600"/>
            <a:ext cx="935477" cy="304800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105400" y="381000"/>
            <a:ext cx="1752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Vereinsheim</a:t>
            </a:r>
            <a:r>
              <a:rPr lang="en-US" dirty="0" smtClean="0"/>
              <a:t> – club headquarters 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Plakat</a:t>
            </a:r>
            <a:r>
              <a:rPr lang="en-US" dirty="0" smtClean="0"/>
              <a:t> - poster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17951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792717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991" y="0"/>
            <a:ext cx="838200" cy="304800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 flipH="1" flipV="1">
            <a:off x="2209800" y="533400"/>
            <a:ext cx="1524000" cy="228600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600200" y="1752600"/>
            <a:ext cx="1295400" cy="228600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90" y="3276600"/>
            <a:ext cx="1751609" cy="152400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86759" y="4419600"/>
            <a:ext cx="609600" cy="304800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24200" y="4426527"/>
            <a:ext cx="914400" cy="304800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85800" y="5943600"/>
            <a:ext cx="1066799" cy="228600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724400" y="0"/>
            <a:ext cx="21336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Saal</a:t>
            </a:r>
            <a:r>
              <a:rPr lang="en-US" dirty="0" smtClean="0"/>
              <a:t> – hall</a:t>
            </a:r>
          </a:p>
          <a:p>
            <a:endParaRPr lang="en-US" dirty="0"/>
          </a:p>
          <a:p>
            <a:r>
              <a:rPr lang="en-US" dirty="0" err="1" smtClean="0"/>
              <a:t>Kaninchenkäfige</a:t>
            </a:r>
            <a:r>
              <a:rPr lang="en-US" dirty="0" smtClean="0"/>
              <a:t> – rabbit </a:t>
            </a:r>
            <a:r>
              <a:rPr lang="en-US" dirty="0" smtClean="0"/>
              <a:t>cages</a:t>
            </a:r>
          </a:p>
          <a:p>
            <a:endParaRPr lang="en-US" dirty="0" smtClean="0"/>
          </a:p>
          <a:p>
            <a:r>
              <a:rPr lang="en-US" dirty="0" err="1" smtClean="0"/>
              <a:t>Verein</a:t>
            </a:r>
            <a:r>
              <a:rPr lang="en-US" dirty="0" smtClean="0"/>
              <a:t> - club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am </a:t>
            </a:r>
            <a:r>
              <a:rPr lang="en-US" dirty="0" err="1" smtClean="0"/>
              <a:t>Ausgang</a:t>
            </a:r>
            <a:r>
              <a:rPr lang="en-US" dirty="0" smtClean="0"/>
              <a:t> – at the </a:t>
            </a:r>
            <a:r>
              <a:rPr lang="en-US" dirty="0" smtClean="0"/>
              <a:t>exit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Sieger</a:t>
            </a:r>
            <a:r>
              <a:rPr lang="en-US" dirty="0" smtClean="0"/>
              <a:t> – </a:t>
            </a:r>
            <a:r>
              <a:rPr lang="en-US" dirty="0" err="1" smtClean="0"/>
              <a:t>Gewinner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ankündigen</a:t>
            </a:r>
            <a:r>
              <a:rPr lang="en-US" dirty="0" smtClean="0"/>
              <a:t> – announce</a:t>
            </a:r>
          </a:p>
          <a:p>
            <a:endParaRPr lang="en-US" dirty="0"/>
          </a:p>
          <a:p>
            <a:r>
              <a:rPr lang="en-US" dirty="0" err="1" smtClean="0"/>
              <a:t>Pokal</a:t>
            </a:r>
            <a:r>
              <a:rPr lang="en-US" dirty="0" smtClean="0"/>
              <a:t> – trophy</a:t>
            </a:r>
          </a:p>
          <a:p>
            <a:endParaRPr lang="en-US" dirty="0"/>
          </a:p>
          <a:p>
            <a:r>
              <a:rPr lang="en-US" dirty="0" err="1" smtClean="0"/>
              <a:t>Urkunde</a:t>
            </a:r>
            <a:r>
              <a:rPr lang="en-US" dirty="0" smtClean="0"/>
              <a:t> – certificate</a:t>
            </a:r>
          </a:p>
          <a:p>
            <a:endParaRPr lang="en-US" dirty="0" smtClean="0"/>
          </a:p>
          <a:p>
            <a:r>
              <a:rPr lang="en-US" dirty="0" err="1" smtClean="0"/>
              <a:t>stolz</a:t>
            </a:r>
            <a:r>
              <a:rPr lang="en-US" dirty="0" smtClean="0"/>
              <a:t> – proudly</a:t>
            </a:r>
          </a:p>
          <a:p>
            <a:endParaRPr lang="en-US" dirty="0"/>
          </a:p>
          <a:p>
            <a:r>
              <a:rPr lang="en-US" dirty="0" err="1" smtClean="0"/>
              <a:t>Konkurrenz</a:t>
            </a:r>
            <a:r>
              <a:rPr lang="en-US" dirty="0" smtClean="0"/>
              <a:t> - competition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H="1" flipV="1">
            <a:off x="3276600" y="1295400"/>
            <a:ext cx="838200" cy="228600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114800" y="5486400"/>
            <a:ext cx="533400" cy="152400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2633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16468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914400" y="228600"/>
            <a:ext cx="838200" cy="304800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 flipH="1" flipV="1">
            <a:off x="2723408" y="533400"/>
            <a:ext cx="762000" cy="228600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4300" y="1219200"/>
            <a:ext cx="1999508" cy="258128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104408" y="2133600"/>
            <a:ext cx="934192" cy="304800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3988" y="3810000"/>
            <a:ext cx="1219200" cy="304800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81000" y="4572000"/>
            <a:ext cx="838200" cy="304800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>
                <a:alpha val="3882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04208" y="4790704"/>
            <a:ext cx="609600" cy="304800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616468" y="0"/>
            <a:ext cx="224153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</a:t>
            </a:r>
            <a:r>
              <a:rPr lang="en-US" dirty="0" err="1" smtClean="0"/>
              <a:t>Ruhe</a:t>
            </a:r>
            <a:r>
              <a:rPr lang="en-US" dirty="0" smtClean="0"/>
              <a:t> – in peace</a:t>
            </a:r>
          </a:p>
          <a:p>
            <a:endParaRPr lang="en-US" dirty="0"/>
          </a:p>
          <a:p>
            <a:r>
              <a:rPr lang="en-US" dirty="0" err="1" smtClean="0"/>
              <a:t>sondern</a:t>
            </a:r>
            <a:r>
              <a:rPr lang="en-US" dirty="0" smtClean="0"/>
              <a:t> – but rather</a:t>
            </a:r>
          </a:p>
          <a:p>
            <a:endParaRPr lang="en-US" dirty="0"/>
          </a:p>
          <a:p>
            <a:r>
              <a:rPr lang="en-US" dirty="0" smtClean="0"/>
              <a:t>Um </a:t>
            </a:r>
            <a:r>
              <a:rPr lang="en-US" dirty="0" err="1" smtClean="0"/>
              <a:t>Himmels</a:t>
            </a:r>
            <a:r>
              <a:rPr lang="en-US" dirty="0" smtClean="0"/>
              <a:t> </a:t>
            </a:r>
            <a:r>
              <a:rPr lang="en-US" dirty="0" err="1" smtClean="0"/>
              <a:t>willen</a:t>
            </a:r>
            <a:r>
              <a:rPr lang="en-US" dirty="0" smtClean="0"/>
              <a:t>  - for </a:t>
            </a:r>
            <a:r>
              <a:rPr lang="en-US" smtClean="0"/>
              <a:t>Heaven’s </a:t>
            </a:r>
            <a:r>
              <a:rPr lang="en-US" smtClean="0"/>
              <a:t>sake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aufklären</a:t>
            </a:r>
            <a:r>
              <a:rPr lang="en-US" dirty="0" smtClean="0"/>
              <a:t> – explain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Eilig</a:t>
            </a:r>
            <a:r>
              <a:rPr lang="en-US" dirty="0" smtClean="0"/>
              <a:t> – hurriedly</a:t>
            </a:r>
          </a:p>
          <a:p>
            <a:endParaRPr lang="en-US" dirty="0"/>
          </a:p>
          <a:p>
            <a:r>
              <a:rPr lang="en-US" dirty="0" smtClean="0"/>
              <a:t>da </a:t>
            </a:r>
            <a:r>
              <a:rPr lang="en-US" dirty="0" err="1" smtClean="0"/>
              <a:t>drüben</a:t>
            </a:r>
            <a:r>
              <a:rPr lang="en-US" dirty="0" smtClean="0"/>
              <a:t> – over there!</a:t>
            </a:r>
          </a:p>
          <a:p>
            <a:endParaRPr lang="en-US" dirty="0"/>
          </a:p>
          <a:p>
            <a:r>
              <a:rPr lang="en-US" dirty="0" err="1" smtClean="0"/>
              <a:t>wütender</a:t>
            </a:r>
            <a:r>
              <a:rPr lang="en-US" dirty="0" smtClean="0"/>
              <a:t> – angry</a:t>
            </a:r>
          </a:p>
          <a:p>
            <a:endParaRPr lang="en-US" dirty="0" smtClean="0"/>
          </a:p>
          <a:p>
            <a:r>
              <a:rPr lang="en-US" dirty="0" err="1" smtClean="0"/>
              <a:t>Reifen</a:t>
            </a:r>
            <a:r>
              <a:rPr lang="en-US" dirty="0" smtClean="0"/>
              <a:t> - tires</a:t>
            </a:r>
            <a:endParaRPr lang="en-US" dirty="0"/>
          </a:p>
          <a:p>
            <a:r>
              <a:rPr lang="en-US" dirty="0" err="1" smtClean="0"/>
              <a:t>platt</a:t>
            </a:r>
            <a:r>
              <a:rPr lang="en-US" dirty="0" smtClean="0"/>
              <a:t> – flat </a:t>
            </a:r>
          </a:p>
          <a:p>
            <a:endParaRPr lang="en-US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1363188" y="3352800"/>
            <a:ext cx="445820" cy="304800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33400" y="4800600"/>
            <a:ext cx="533400" cy="304800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2231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" y="990600"/>
            <a:ext cx="556289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971800" y="1143000"/>
            <a:ext cx="1024919" cy="291737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905000" y="2590800"/>
            <a:ext cx="1496312" cy="291737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657600"/>
            <a:ext cx="1345794" cy="291737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30811" y="3733800"/>
            <a:ext cx="431589" cy="273740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8600" y="4267200"/>
            <a:ext cx="1878796" cy="291737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14400" y="4800600"/>
            <a:ext cx="1012262" cy="291737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6096000"/>
            <a:ext cx="6858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erklären</a:t>
            </a:r>
            <a:r>
              <a:rPr lang="en-US" dirty="0" smtClean="0"/>
              <a:t> – explain</a:t>
            </a:r>
          </a:p>
          <a:p>
            <a:endParaRPr lang="en-US" dirty="0"/>
          </a:p>
          <a:p>
            <a:r>
              <a:rPr lang="en-US" dirty="0" err="1" smtClean="0"/>
              <a:t>rausgefunden</a:t>
            </a:r>
            <a:r>
              <a:rPr lang="en-US" dirty="0" smtClean="0"/>
              <a:t> – found out</a:t>
            </a:r>
          </a:p>
          <a:p>
            <a:endParaRPr lang="en-US" dirty="0"/>
          </a:p>
          <a:p>
            <a:r>
              <a:rPr lang="en-US" dirty="0" smtClean="0"/>
              <a:t>Die </a:t>
            </a:r>
            <a:r>
              <a:rPr lang="en-US" dirty="0" err="1" smtClean="0"/>
              <a:t>Zweiten</a:t>
            </a:r>
            <a:r>
              <a:rPr lang="en-US" dirty="0" smtClean="0"/>
              <a:t> – 2</a:t>
            </a:r>
            <a:r>
              <a:rPr lang="en-US" baseline="30000" dirty="0" smtClean="0"/>
              <a:t>nd</a:t>
            </a:r>
            <a:r>
              <a:rPr lang="en-US" dirty="0" smtClean="0"/>
              <a:t> place</a:t>
            </a:r>
          </a:p>
          <a:p>
            <a:endParaRPr lang="en-US" dirty="0"/>
          </a:p>
          <a:p>
            <a:r>
              <a:rPr lang="en-US" dirty="0" smtClean="0"/>
              <a:t>halt – (filler word) simply</a:t>
            </a:r>
          </a:p>
          <a:p>
            <a:endParaRPr lang="en-US" dirty="0"/>
          </a:p>
          <a:p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allen</a:t>
            </a:r>
            <a:r>
              <a:rPr lang="en-US" dirty="0" smtClean="0"/>
              <a:t> </a:t>
            </a:r>
            <a:r>
              <a:rPr lang="en-US" dirty="0" err="1" smtClean="0"/>
              <a:t>Mitteln</a:t>
            </a:r>
            <a:r>
              <a:rPr lang="en-US" dirty="0" smtClean="0"/>
              <a:t> – </a:t>
            </a:r>
            <a:r>
              <a:rPr lang="en-US" dirty="0" smtClean="0"/>
              <a:t>by any means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Grünzeug</a:t>
            </a:r>
            <a:r>
              <a:rPr lang="en-US" dirty="0" smtClean="0"/>
              <a:t> – green stuff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80868" y="2882537"/>
            <a:ext cx="839663" cy="164473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401312" y="6096000"/>
            <a:ext cx="2923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ratlos</a:t>
            </a:r>
            <a:r>
              <a:rPr lang="en-US" dirty="0" smtClean="0"/>
              <a:t> - clueless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41441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481013"/>
            <a:ext cx="6095999" cy="442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5029200"/>
            <a:ext cx="6172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Hintergrund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err="1" smtClean="0"/>
              <a:t>Hauptpersonen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Täter</a:t>
            </a:r>
            <a:r>
              <a:rPr lang="en-US" dirty="0" smtClean="0"/>
              <a:t> (perpetrator):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Motiv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Auflösung</a:t>
            </a:r>
            <a:r>
              <a:rPr lang="en-US" dirty="0" smtClean="0"/>
              <a:t>: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02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123</Words>
  <Application>Microsoft Office PowerPoint</Application>
  <PresentationFormat>On-screen Show (4:3)</PresentationFormat>
  <Paragraphs>64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Alissa</dc:creator>
  <cp:lastModifiedBy>tmsadmin</cp:lastModifiedBy>
  <cp:revision>8</cp:revision>
  <dcterms:created xsi:type="dcterms:W3CDTF">2014-05-26T00:51:19Z</dcterms:created>
  <dcterms:modified xsi:type="dcterms:W3CDTF">2014-05-27T19:16:23Z</dcterms:modified>
</cp:coreProperties>
</file>